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256" r:id="rId2"/>
    <p:sldId id="258" r:id="rId3"/>
    <p:sldId id="262" r:id="rId4"/>
    <p:sldId id="263" r:id="rId5"/>
    <p:sldId id="265" r:id="rId6"/>
    <p:sldId id="302" r:id="rId7"/>
    <p:sldId id="266" r:id="rId8"/>
    <p:sldId id="267" r:id="rId9"/>
    <p:sldId id="268" r:id="rId10"/>
    <p:sldId id="264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59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301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7" r:id="rId43"/>
    <p:sldId id="299" r:id="rId44"/>
    <p:sldId id="300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1" autoAdjust="0"/>
    <p:restoredTop sz="83233" autoAdjust="0"/>
  </p:normalViewPr>
  <p:slideViewPr>
    <p:cSldViewPr snapToGrid="0">
      <p:cViewPr varScale="1">
        <p:scale>
          <a:sx n="97" d="100"/>
          <a:sy n="97" d="100"/>
        </p:scale>
        <p:origin x="-72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5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08D7E-18B5-407D-8BC2-1FBD28B1E82A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EF4C4-BB19-4E1A-99B7-E5A7591C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8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Hope: Colossians 1:4-5;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Hope: Colossians 1:21-23; 1:27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Hope: Romans 8:24</a:t>
            </a:r>
            <a:r>
              <a:rPr lang="en-US" dirty="0" smtClean="0">
                <a:effectLst/>
              </a:rPr>
              <a:t> </a:t>
            </a:r>
            <a:endParaRPr lang="en-US" b="1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50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Idolatry: Exodus 20:3;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7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Anger: Math 5:21-22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86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Blasphemy: Math 5:33-37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60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Filthy Language: Ephesians 4:29; 5:4;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Lying: Matthew 10:28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78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Man: Corinthians 5:17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Man: Ephesians 4:22-24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Man: Romans 12:1-2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1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71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Meekness: 2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10:1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90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Longsuffering 2 Peter 3:9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8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Forgiveness: Mathew 6:14-15;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Forgiveness: 18:21-35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2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48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Faith: Colossians 2:5-7; 2:12;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Faith: Hebrews 11:1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Faith: James 2:26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35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Peace of God: Philippians 4:4-7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129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Husbands: Ephesians 5:25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Husbands: 1 Colossians 2:13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817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Husbands: 1 Peter 3:7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015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Fathers: Proverbs 13:24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Fathers: Proverbs 19:18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Fathers: Hebrews 12:7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02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739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Workplace: Matthew 7:21-23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853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Prayer: Colossians 1:3,9-10;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Prayer: Colossians 4:2, 4;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Prayer: Ephesians 6:18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Prayer: Romans 8:26-27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it-IT" dirty="0" smtClean="0"/>
              <a:t>* </a:t>
            </a:r>
            <a:r>
              <a:rPr lang="it-IT" dirty="0" err="1" smtClean="0"/>
              <a:t>Obedient</a:t>
            </a:r>
            <a:r>
              <a:rPr lang="it-IT" baseline="0" dirty="0" smtClean="0"/>
              <a:t> / </a:t>
            </a:r>
            <a:r>
              <a:rPr lang="it-IT" baseline="0" dirty="0" err="1" smtClean="0"/>
              <a:t>Renewing</a:t>
            </a:r>
            <a:endParaRPr lang="it-IT" dirty="0" smtClean="0"/>
          </a:p>
          <a:p>
            <a:r>
              <a:rPr lang="it-IT" dirty="0" smtClean="0"/>
              <a:t>*</a:t>
            </a:r>
            <a:r>
              <a:rPr lang="it-IT" baseline="0" dirty="0" smtClean="0"/>
              <a:t> </a:t>
            </a:r>
            <a:r>
              <a:rPr lang="it-IT" dirty="0" err="1" smtClean="0"/>
              <a:t>Acknowledges</a:t>
            </a:r>
            <a:r>
              <a:rPr lang="it-IT" dirty="0" smtClean="0"/>
              <a:t> </a:t>
            </a:r>
            <a:r>
              <a:rPr lang="it-IT" dirty="0" err="1" smtClean="0"/>
              <a:t>God’s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and Authority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817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Thanksgiving: Romans 8:28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286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Matthew 28:19-20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98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BAC: Colossians 1:12-13;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BAC: Colossians 1:21-22;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BAC: Colossians 2:11; 2:20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7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Intro: Colossians 3:1-4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33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Affection: Romans 12:2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69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Hope: Romans 6:6-8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79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 Man: Colossians 3:5-9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Nature: Colossians 1:21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Nature: Mark 7:20-23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 Jeremiah 17:9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91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Fornication: 1 Corinthians 6:18-20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Uncleanness: 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4:2-7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2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Inordinate Affection: Romans 1:26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Covetousness: Exodus 20:17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EF4C4-BB19-4E1A-99B7-E5A7591C19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2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61240"/>
            <a:ext cx="9144000" cy="1546464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Title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</a:defRPr>
            </a:lvl1pPr>
          </a:lstStyle>
          <a:p>
            <a:r>
              <a:rPr lang="en-US" dirty="0" smtClean="0"/>
              <a:t>October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</a:defRPr>
            </a:lvl1pPr>
          </a:lstStyle>
          <a:p>
            <a:r>
              <a:rPr lang="en-US" dirty="0" smtClean="0"/>
              <a:t>2017 R12.2 Leadership Conference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057650"/>
            <a:ext cx="9144000" cy="5889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524000" y="388307"/>
            <a:ext cx="9144000" cy="1446550"/>
          </a:xfrm>
          <a:prstGeom prst="rect">
            <a:avLst/>
          </a:prstGeom>
          <a:solidFill>
            <a:srgbClr val="42556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2017 Leadership</a:t>
            </a:r>
            <a:r>
              <a:rPr lang="en-US" sz="4400" baseline="0" dirty="0">
                <a:solidFill>
                  <a:schemeClr val="bg1"/>
                </a:solidFill>
              </a:rPr>
              <a:t> Conference</a:t>
            </a:r>
          </a:p>
          <a:p>
            <a:pPr algn="ctr"/>
            <a:r>
              <a:rPr lang="en-US" sz="4400" baseline="0" dirty="0">
                <a:solidFill>
                  <a:schemeClr val="bg1"/>
                </a:solidFill>
              </a:rPr>
              <a:t>Callaway Gardens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2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1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5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26401"/>
            <a:ext cx="3932237" cy="8799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55100"/>
            <a:ext cx="3932237" cy="3413887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Arial" panose="020B0604020202020204" pitchFamily="34" charset="0"/>
              <a:buChar char="•"/>
              <a:defRPr sz="1800" baseline="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38200" y="365126"/>
            <a:ext cx="10515600" cy="912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42556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5122863" y="1427163"/>
            <a:ext cx="6638925" cy="444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38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2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59988"/>
            <a:ext cx="10515600" cy="4516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255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425563"/>
                </a:solidFill>
              </a:defRPr>
            </a:lvl1pPr>
          </a:lstStyle>
          <a:p>
            <a:r>
              <a:rPr lang="en-US" dirty="0"/>
              <a:t>Slide </a:t>
            </a:r>
            <a:fld id="{77AE37B4-034F-483C-93F6-334D4F26DF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1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2556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annyspunlogic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31D55753-8411-4B99-AA37-426A4B32A6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Colossians Part 2:</a:t>
            </a:r>
          </a:p>
          <a:p>
            <a:r>
              <a:rPr lang="en-US" dirty="0" smtClean="0"/>
              <a:t>Chapters 3 &amp;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E11EEA9-E3D8-4C98-99C8-1E30B95B99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Danny Davis</a:t>
            </a:r>
          </a:p>
          <a:p>
            <a:r>
              <a:rPr lang="en-US" dirty="0" smtClean="0">
                <a:hlinkClick r:id="rId2"/>
              </a:rPr>
              <a:t>dannyspunlogic@gmail.com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0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3-4: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</a:p>
          <a:p>
            <a:pPr lvl="1"/>
            <a:r>
              <a:rPr lang="en-US" dirty="0" smtClean="0"/>
              <a:t>Vision: </a:t>
            </a:r>
          </a:p>
          <a:p>
            <a:pPr lvl="2"/>
            <a:r>
              <a:rPr lang="en-US" dirty="0" smtClean="0"/>
              <a:t>Hope in a future with Christ</a:t>
            </a:r>
          </a:p>
          <a:p>
            <a:pPr lvl="1"/>
            <a:r>
              <a:rPr lang="en-US" dirty="0" smtClean="0"/>
              <a:t>Mission: </a:t>
            </a:r>
          </a:p>
          <a:p>
            <a:pPr lvl="2"/>
            <a:r>
              <a:rPr lang="en-US" dirty="0" smtClean="0"/>
              <a:t>Seek things above</a:t>
            </a:r>
          </a:p>
          <a:p>
            <a:pPr lvl="2"/>
            <a:r>
              <a:rPr lang="en-US" dirty="0" smtClean="0"/>
              <a:t>Set your affection on things above</a:t>
            </a:r>
          </a:p>
          <a:p>
            <a:pPr lvl="1"/>
            <a:r>
              <a:rPr lang="en-US" dirty="0" smtClean="0"/>
              <a:t>Values:</a:t>
            </a:r>
          </a:p>
          <a:p>
            <a:pPr lvl="2"/>
            <a:r>
              <a:rPr lang="en-US" dirty="0" smtClean="0"/>
              <a:t>How to behave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117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Man vs. New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Colossians 3:5-17</a:t>
            </a:r>
          </a:p>
          <a:p>
            <a:pPr lvl="1"/>
            <a:r>
              <a:rPr lang="en-US" dirty="0" smtClean="0"/>
              <a:t>Old Man = 3:5-9</a:t>
            </a:r>
          </a:p>
          <a:p>
            <a:r>
              <a:rPr lang="en-US" dirty="0" smtClean="0"/>
              <a:t>Earthly Nature</a:t>
            </a:r>
          </a:p>
          <a:p>
            <a:pPr lvl="1"/>
            <a:r>
              <a:rPr lang="en-US" dirty="0" smtClean="0"/>
              <a:t>Colossians 1:21</a:t>
            </a:r>
          </a:p>
          <a:p>
            <a:pPr lvl="2"/>
            <a:r>
              <a:rPr lang="en-US" dirty="0" smtClean="0"/>
              <a:t>Alienated, enemies, wicked works</a:t>
            </a:r>
          </a:p>
          <a:p>
            <a:pPr lvl="1"/>
            <a:r>
              <a:rPr lang="en-US" dirty="0" smtClean="0"/>
              <a:t>Mark 7:20-23</a:t>
            </a:r>
          </a:p>
          <a:p>
            <a:pPr lvl="2"/>
            <a:r>
              <a:rPr lang="en-US" dirty="0" smtClean="0"/>
              <a:t>Evil things come from within</a:t>
            </a:r>
          </a:p>
          <a:p>
            <a:pPr lvl="1"/>
            <a:r>
              <a:rPr lang="en-US" dirty="0" smtClean="0"/>
              <a:t>Jeremiah 17:9</a:t>
            </a:r>
          </a:p>
          <a:p>
            <a:pPr lvl="2"/>
            <a:r>
              <a:rPr lang="en-US" dirty="0" smtClean="0"/>
              <a:t>Heart is deceitful, desperately wicked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4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Man: Sexual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/>
          <a:lstStyle/>
          <a:p>
            <a:r>
              <a:rPr lang="en-US" dirty="0" smtClean="0"/>
              <a:t>Fornication</a:t>
            </a:r>
          </a:p>
          <a:p>
            <a:pPr lvl="1"/>
            <a:r>
              <a:rPr lang="en-US" dirty="0" smtClean="0"/>
              <a:t>Physical Sexual Sin</a:t>
            </a:r>
          </a:p>
          <a:p>
            <a:pPr lvl="1"/>
            <a:r>
              <a:rPr lang="en-US" dirty="0" smtClean="0"/>
              <a:t>1 Corinthians 6:18-20</a:t>
            </a:r>
          </a:p>
          <a:p>
            <a:pPr lvl="2"/>
            <a:r>
              <a:rPr lang="en-US" dirty="0" smtClean="0"/>
              <a:t>Different from other sins</a:t>
            </a:r>
          </a:p>
          <a:p>
            <a:pPr lvl="2"/>
            <a:r>
              <a:rPr lang="en-US" dirty="0" smtClean="0"/>
              <a:t>Never leaves you</a:t>
            </a:r>
          </a:p>
          <a:p>
            <a:r>
              <a:rPr lang="en-US" dirty="0" smtClean="0"/>
              <a:t>Uncleanness 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Thess</a:t>
            </a:r>
            <a:r>
              <a:rPr lang="en-US" dirty="0" smtClean="0"/>
              <a:t> 4:2-7: Sexual Sin vs Holiness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2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Man: Sexual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/>
          <a:lstStyle/>
          <a:p>
            <a:r>
              <a:rPr lang="en-US" dirty="0" smtClean="0"/>
              <a:t>Inordinate Affection</a:t>
            </a:r>
          </a:p>
          <a:p>
            <a:pPr lvl="1"/>
            <a:r>
              <a:rPr lang="en-US" dirty="0" smtClean="0"/>
              <a:t>Romans 1:26</a:t>
            </a:r>
          </a:p>
          <a:p>
            <a:r>
              <a:rPr lang="en-US" dirty="0" smtClean="0"/>
              <a:t>Evil Concupiscence	</a:t>
            </a:r>
          </a:p>
          <a:p>
            <a:pPr lvl="1"/>
            <a:r>
              <a:rPr lang="en-US" dirty="0" smtClean="0"/>
              <a:t>Evil Sexual Lust</a:t>
            </a:r>
          </a:p>
          <a:p>
            <a:r>
              <a:rPr lang="en-US" dirty="0" smtClean="0"/>
              <a:t>Covetousness</a:t>
            </a:r>
          </a:p>
          <a:p>
            <a:pPr lvl="1"/>
            <a:r>
              <a:rPr lang="en-US" dirty="0" smtClean="0"/>
              <a:t>Exodus 20:17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5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Man: Sexual Sin = Idolatry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/>
          <a:lstStyle/>
          <a:p>
            <a:r>
              <a:rPr lang="en-US" dirty="0" smtClean="0"/>
              <a:t>Exodus 20:3</a:t>
            </a:r>
          </a:p>
          <a:p>
            <a:pPr lvl="1"/>
            <a:r>
              <a:rPr lang="en-US" dirty="0" smtClean="0"/>
              <a:t>No likeness of anything that is in heaven</a:t>
            </a:r>
          </a:p>
          <a:p>
            <a:pPr lvl="1"/>
            <a:r>
              <a:rPr lang="en-US" dirty="0" smtClean="0"/>
              <a:t>Do not serve them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52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Man: Sins of Self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Anger / Wrath / Malice</a:t>
            </a:r>
          </a:p>
          <a:p>
            <a:pPr lvl="1"/>
            <a:r>
              <a:rPr lang="en-US" dirty="0" smtClean="0"/>
              <a:t>Anger = Emotion</a:t>
            </a:r>
          </a:p>
          <a:p>
            <a:pPr lvl="1"/>
            <a:r>
              <a:rPr lang="en-US" dirty="0" smtClean="0"/>
              <a:t>Wrath = Lashing Out</a:t>
            </a:r>
          </a:p>
          <a:p>
            <a:pPr lvl="1"/>
            <a:r>
              <a:rPr lang="en-US" dirty="0" smtClean="0"/>
              <a:t>Malice = Desire to Harm</a:t>
            </a:r>
          </a:p>
          <a:p>
            <a:r>
              <a:rPr lang="en-US" dirty="0" smtClean="0"/>
              <a:t>Matt 5:21-22</a:t>
            </a:r>
          </a:p>
          <a:p>
            <a:pPr lvl="1"/>
            <a:r>
              <a:rPr lang="en-US" dirty="0" smtClean="0"/>
              <a:t>Nefarious emotion for men</a:t>
            </a:r>
          </a:p>
          <a:p>
            <a:pPr lvl="1"/>
            <a:r>
              <a:rPr lang="en-US" dirty="0" smtClean="0"/>
              <a:t>Rooted in discontentment and unmet expectations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9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Man: Sins of Self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Blasphemy</a:t>
            </a:r>
          </a:p>
          <a:p>
            <a:pPr lvl="1"/>
            <a:r>
              <a:rPr lang="en-US" dirty="0" smtClean="0"/>
              <a:t>Words uttered against God and divine things</a:t>
            </a:r>
          </a:p>
          <a:p>
            <a:pPr lvl="1"/>
            <a:r>
              <a:rPr lang="en-US" dirty="0" smtClean="0"/>
              <a:t>Destroying one’s good name</a:t>
            </a:r>
          </a:p>
          <a:p>
            <a:pPr lvl="1"/>
            <a:r>
              <a:rPr lang="en-US" dirty="0" smtClean="0"/>
              <a:t>Ex: Taking an Oath in God’s Name</a:t>
            </a:r>
          </a:p>
          <a:p>
            <a:pPr lvl="2"/>
            <a:r>
              <a:rPr lang="en-US" dirty="0" smtClean="0"/>
              <a:t>Matt 5:33-37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9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Man: Sins of Self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Filthy Language</a:t>
            </a:r>
          </a:p>
          <a:p>
            <a:pPr lvl="1"/>
            <a:r>
              <a:rPr lang="en-US" dirty="0" smtClean="0"/>
              <a:t>Ephesians 4:29; 5:4</a:t>
            </a:r>
          </a:p>
          <a:p>
            <a:pPr lvl="1"/>
            <a:r>
              <a:rPr lang="en-US" dirty="0" smtClean="0"/>
              <a:t>Cursing</a:t>
            </a:r>
          </a:p>
          <a:p>
            <a:pPr lvl="1"/>
            <a:r>
              <a:rPr lang="en-US" dirty="0" smtClean="0"/>
              <a:t>Sexual / Inappropriate Conversation</a:t>
            </a:r>
          </a:p>
          <a:p>
            <a:r>
              <a:rPr lang="en-US" dirty="0" smtClean="0"/>
              <a:t>Lying</a:t>
            </a:r>
          </a:p>
          <a:p>
            <a:pPr lvl="1"/>
            <a:r>
              <a:rPr lang="en-US" dirty="0" smtClean="0"/>
              <a:t>Matt 10:28</a:t>
            </a:r>
          </a:p>
          <a:p>
            <a:pPr lvl="1"/>
            <a:r>
              <a:rPr lang="en-US" dirty="0" smtClean="0"/>
              <a:t>Misplaced Fear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2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Colossians 3:9-11</a:t>
            </a:r>
          </a:p>
          <a:p>
            <a:r>
              <a:rPr lang="en-US" dirty="0" smtClean="0"/>
              <a:t>2 </a:t>
            </a:r>
            <a:r>
              <a:rPr lang="en-US" dirty="0"/>
              <a:t>Corinthians 5:17</a:t>
            </a:r>
          </a:p>
          <a:p>
            <a:pPr lvl="1"/>
            <a:r>
              <a:rPr lang="en-US" dirty="0"/>
              <a:t>Old things pass away; All things are new</a:t>
            </a:r>
          </a:p>
          <a:p>
            <a:r>
              <a:rPr lang="en-US" dirty="0" smtClean="0"/>
              <a:t>Ephesians 4:22-24</a:t>
            </a:r>
          </a:p>
          <a:p>
            <a:pPr lvl="1"/>
            <a:r>
              <a:rPr lang="en-US" dirty="0" smtClean="0"/>
              <a:t>Renewed in the spirit of your mind</a:t>
            </a:r>
          </a:p>
          <a:p>
            <a:pPr lvl="1"/>
            <a:r>
              <a:rPr lang="en-US" dirty="0" smtClean="0"/>
              <a:t>Put on the new man</a:t>
            </a:r>
          </a:p>
          <a:p>
            <a:r>
              <a:rPr lang="en-US" dirty="0" smtClean="0"/>
              <a:t>Romans 12:1-2</a:t>
            </a:r>
          </a:p>
          <a:p>
            <a:pPr lvl="1"/>
            <a:r>
              <a:rPr lang="en-US" dirty="0" smtClean="0"/>
              <a:t>Present your bodies as a living sacrifice</a:t>
            </a:r>
          </a:p>
          <a:p>
            <a:pPr lvl="1"/>
            <a:r>
              <a:rPr lang="en-US" dirty="0" smtClean="0"/>
              <a:t>Transformed by the renewing of your mind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3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Man vs. New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/>
              <a:t>Man</a:t>
            </a:r>
          </a:p>
          <a:p>
            <a:pPr lvl="1"/>
            <a:r>
              <a:rPr lang="en-US" dirty="0" smtClean="0"/>
              <a:t>Focused on myself</a:t>
            </a:r>
            <a:endParaRPr lang="en-US" dirty="0"/>
          </a:p>
          <a:p>
            <a:pPr lvl="1"/>
            <a:r>
              <a:rPr lang="en-US" dirty="0"/>
              <a:t>Fighting for </a:t>
            </a:r>
            <a:r>
              <a:rPr lang="en-US" dirty="0" smtClean="0"/>
              <a:t>Control of Circumstances</a:t>
            </a:r>
          </a:p>
          <a:p>
            <a:pPr lvl="1"/>
            <a:r>
              <a:rPr lang="en-US" dirty="0" smtClean="0"/>
              <a:t>Response driven by Circumstances</a:t>
            </a:r>
          </a:p>
          <a:p>
            <a:pPr lvl="1"/>
            <a:r>
              <a:rPr lang="en-US" dirty="0" smtClean="0"/>
              <a:t>Use Others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Man</a:t>
            </a:r>
          </a:p>
          <a:p>
            <a:pPr lvl="1"/>
            <a:r>
              <a:rPr lang="en-US" dirty="0"/>
              <a:t>Focused on Others</a:t>
            </a:r>
          </a:p>
          <a:p>
            <a:pPr lvl="1"/>
            <a:r>
              <a:rPr lang="en-US" dirty="0"/>
              <a:t>Lets go of </a:t>
            </a:r>
            <a:r>
              <a:rPr lang="en-US" dirty="0" smtClean="0"/>
              <a:t>Control of Circumstances</a:t>
            </a:r>
          </a:p>
          <a:p>
            <a:pPr lvl="1"/>
            <a:r>
              <a:rPr lang="en-US" dirty="0" smtClean="0"/>
              <a:t>Response driven by Hope</a:t>
            </a:r>
          </a:p>
          <a:p>
            <a:pPr lvl="1"/>
            <a:r>
              <a:rPr lang="en-US" dirty="0" smtClean="0"/>
              <a:t>Invest in Others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30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Themes in Colossians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Hope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Faith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Before and After Christ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1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Man: Behavior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Colossians 3:12-17</a:t>
            </a:r>
          </a:p>
          <a:p>
            <a:r>
              <a:rPr lang="en-US" dirty="0" smtClean="0"/>
              <a:t>Not </a:t>
            </a:r>
            <a:r>
              <a:rPr lang="en-US" dirty="0"/>
              <a:t>Reciprocal</a:t>
            </a:r>
          </a:p>
          <a:p>
            <a:pPr lvl="1"/>
            <a:r>
              <a:rPr lang="en-US" dirty="0"/>
              <a:t>Our attitude towards others is NOT dependent on their behavior towards us</a:t>
            </a:r>
          </a:p>
          <a:p>
            <a:r>
              <a:rPr lang="en-US" dirty="0" smtClean="0"/>
              <a:t>Not Natural</a:t>
            </a:r>
          </a:p>
          <a:p>
            <a:pPr lvl="1"/>
            <a:r>
              <a:rPr lang="en-US" dirty="0" smtClean="0"/>
              <a:t>Naturally behave in opposition</a:t>
            </a:r>
          </a:p>
          <a:p>
            <a:r>
              <a:rPr lang="en-US" dirty="0"/>
              <a:t>Evidence of our Hope (Faith)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75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Man: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the Elect of God, holy and beloved</a:t>
            </a:r>
          </a:p>
          <a:p>
            <a:r>
              <a:rPr lang="en-US" dirty="0" smtClean="0"/>
              <a:t>Bowels of Mercy (v.12)</a:t>
            </a:r>
            <a:endParaRPr lang="en-US" dirty="0"/>
          </a:p>
          <a:p>
            <a:pPr lvl="1"/>
            <a:r>
              <a:rPr lang="en-US" dirty="0" smtClean="0"/>
              <a:t>Overwhelming compassion</a:t>
            </a:r>
          </a:p>
          <a:p>
            <a:pPr lvl="1"/>
            <a:r>
              <a:rPr lang="en-US" dirty="0" smtClean="0"/>
              <a:t>The opposite of wrath</a:t>
            </a:r>
            <a:endParaRPr lang="en-US" dirty="0"/>
          </a:p>
          <a:p>
            <a:r>
              <a:rPr lang="en-US" dirty="0" smtClean="0"/>
              <a:t>Humbleness of Mind</a:t>
            </a:r>
          </a:p>
          <a:p>
            <a:pPr lvl="1"/>
            <a:r>
              <a:rPr lang="en-US" dirty="0" smtClean="0"/>
              <a:t>Phil 4:13: I can do all things through Christ who strengthens me.</a:t>
            </a:r>
          </a:p>
          <a:p>
            <a:pPr lvl="1"/>
            <a:r>
              <a:rPr lang="en-US" dirty="0" smtClean="0"/>
              <a:t>As opposed to the false humility in Col 2:23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Man: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Meekness</a:t>
            </a:r>
          </a:p>
          <a:p>
            <a:pPr lvl="1"/>
            <a:r>
              <a:rPr lang="en-US" dirty="0" smtClean="0"/>
              <a:t>2 </a:t>
            </a:r>
            <a:r>
              <a:rPr lang="en-US" dirty="0" err="1" smtClean="0"/>
              <a:t>Cor</a:t>
            </a:r>
            <a:r>
              <a:rPr lang="en-US" dirty="0" smtClean="0"/>
              <a:t> 10:1</a:t>
            </a:r>
          </a:p>
          <a:p>
            <a:pPr lvl="2"/>
            <a:r>
              <a:rPr lang="en-US" dirty="0" smtClean="0"/>
              <a:t>Meekness of Christ</a:t>
            </a:r>
          </a:p>
          <a:p>
            <a:pPr lvl="2"/>
            <a:r>
              <a:rPr lang="en-US" dirty="0" smtClean="0"/>
              <a:t>Base among you</a:t>
            </a:r>
          </a:p>
          <a:p>
            <a:pPr lvl="1"/>
            <a:r>
              <a:rPr lang="en-US" dirty="0" smtClean="0"/>
              <a:t>The ultimate self control</a:t>
            </a:r>
          </a:p>
          <a:p>
            <a:pPr lvl="1"/>
            <a:r>
              <a:rPr lang="en-US" dirty="0" smtClean="0"/>
              <a:t>Not reliant on my own strength, but on the strength of the Holy Spirit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7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Longsuffering</a:t>
            </a:r>
          </a:p>
          <a:p>
            <a:pPr lvl="1"/>
            <a:r>
              <a:rPr lang="en-US" dirty="0" smtClean="0"/>
              <a:t>The ability to take a great deal of punishment from evil people or circumstances without losing your temper.</a:t>
            </a:r>
          </a:p>
          <a:p>
            <a:pPr lvl="1"/>
            <a:r>
              <a:rPr lang="en-US" dirty="0" smtClean="0"/>
              <a:t>2 Peter 3:9</a:t>
            </a:r>
          </a:p>
          <a:p>
            <a:pPr lvl="2"/>
            <a:r>
              <a:rPr lang="en-US" dirty="0" smtClean="0"/>
              <a:t>Example of Christ’s longsuffering towards his enemies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Forgiveness (v.13)</a:t>
            </a:r>
          </a:p>
          <a:p>
            <a:pPr lvl="2"/>
            <a:r>
              <a:rPr lang="en-US" dirty="0" smtClean="0"/>
              <a:t>Matthew 6:14-15</a:t>
            </a:r>
          </a:p>
          <a:p>
            <a:pPr lvl="2"/>
            <a:r>
              <a:rPr lang="en-US" dirty="0" smtClean="0"/>
              <a:t>Matthew 18:21-35</a:t>
            </a:r>
          </a:p>
          <a:p>
            <a:pPr lvl="1"/>
            <a:r>
              <a:rPr lang="en-US" dirty="0" smtClean="0"/>
              <a:t>Forgive as Christ forgave you</a:t>
            </a:r>
          </a:p>
          <a:p>
            <a:pPr lvl="1"/>
            <a:r>
              <a:rPr lang="en-US" dirty="0" smtClean="0"/>
              <a:t>Essential part of your relationship with God and others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Love (v. 14)</a:t>
            </a:r>
            <a:endParaRPr lang="en-US" dirty="0" smtClean="0"/>
          </a:p>
          <a:p>
            <a:pPr lvl="1"/>
            <a:r>
              <a:rPr lang="en-US" dirty="0" smtClean="0"/>
              <a:t>The bond of perfection</a:t>
            </a:r>
          </a:p>
          <a:p>
            <a:pPr lvl="1"/>
            <a:r>
              <a:rPr lang="en-US" dirty="0" smtClean="0"/>
              <a:t>Matt 22:36-40</a:t>
            </a:r>
          </a:p>
          <a:p>
            <a:pPr lvl="2"/>
            <a:r>
              <a:rPr lang="en-US" dirty="0" smtClean="0"/>
              <a:t>Love God with all your heart, mind and soul</a:t>
            </a:r>
          </a:p>
          <a:p>
            <a:pPr lvl="2"/>
            <a:r>
              <a:rPr lang="en-US" dirty="0" smtClean="0"/>
              <a:t>Love your Neighbor as yourself</a:t>
            </a:r>
          </a:p>
          <a:p>
            <a:pPr lvl="2"/>
            <a:r>
              <a:rPr lang="en-US" dirty="0" smtClean="0"/>
              <a:t>One these 2 hang all the law and the prophets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6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Peace of </a:t>
            </a:r>
            <a:r>
              <a:rPr lang="en-US" dirty="0" smtClean="0"/>
              <a:t>God (v. 15)</a:t>
            </a:r>
            <a:endParaRPr lang="en-US" dirty="0" smtClean="0"/>
          </a:p>
          <a:p>
            <a:pPr lvl="1"/>
            <a:r>
              <a:rPr lang="en-US" dirty="0" smtClean="0"/>
              <a:t>We are different because we have peace in turmoil</a:t>
            </a:r>
          </a:p>
          <a:p>
            <a:pPr lvl="1"/>
            <a:r>
              <a:rPr lang="en-US" dirty="0" smtClean="0"/>
              <a:t>Peace of God is critical to the Christian character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The Household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Colossians 3:18-21</a:t>
            </a:r>
          </a:p>
          <a:p>
            <a:pPr lvl="1"/>
            <a:r>
              <a:rPr lang="en-US" dirty="0" smtClean="0"/>
              <a:t>Wives</a:t>
            </a:r>
          </a:p>
          <a:p>
            <a:pPr lvl="1"/>
            <a:r>
              <a:rPr lang="en-US" dirty="0" smtClean="0"/>
              <a:t>Husbands</a:t>
            </a:r>
          </a:p>
          <a:p>
            <a:pPr lvl="1"/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Fathers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1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The Household: Wives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Colossians 3:18</a:t>
            </a:r>
          </a:p>
          <a:p>
            <a:pPr lvl="1"/>
            <a:r>
              <a:rPr lang="en-US" dirty="0" smtClean="0"/>
              <a:t>Submit as it is fit in the Lord</a:t>
            </a:r>
          </a:p>
          <a:p>
            <a:r>
              <a:rPr lang="en-US" dirty="0"/>
              <a:t>Ephesians 5:22-24</a:t>
            </a:r>
          </a:p>
          <a:p>
            <a:pPr lvl="1"/>
            <a:r>
              <a:rPr lang="en-US" dirty="0"/>
              <a:t>Submit as unto the Lord</a:t>
            </a:r>
          </a:p>
          <a:p>
            <a:pPr lvl="1"/>
            <a:r>
              <a:rPr lang="en-US" dirty="0"/>
              <a:t>Husband is head of the wife as Christ is head of the church</a:t>
            </a:r>
          </a:p>
          <a:p>
            <a:pPr lvl="1"/>
            <a:r>
              <a:rPr lang="en-US" dirty="0"/>
              <a:t>Subject to the husband as the church is to </a:t>
            </a:r>
            <a:r>
              <a:rPr lang="en-US" dirty="0" smtClean="0"/>
              <a:t>Christ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7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The Household: Husbands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Colossians 3:19</a:t>
            </a:r>
          </a:p>
          <a:p>
            <a:pPr lvl="1"/>
            <a:r>
              <a:rPr lang="en-US" dirty="0" smtClean="0"/>
              <a:t>Love your wives and be not bitter towards them</a:t>
            </a:r>
          </a:p>
          <a:p>
            <a:pPr lvl="2"/>
            <a:r>
              <a:rPr lang="en-US" dirty="0" smtClean="0"/>
              <a:t>Naturally disposed in opposition</a:t>
            </a:r>
          </a:p>
          <a:p>
            <a:pPr lvl="2"/>
            <a:r>
              <a:rPr lang="en-US" dirty="0" smtClean="0"/>
              <a:t>Familiarity breeds presumption</a:t>
            </a:r>
          </a:p>
          <a:p>
            <a:pPr lvl="2"/>
            <a:r>
              <a:rPr lang="en-US" dirty="0" smtClean="0"/>
              <a:t>Presumption can lead to imputing evil</a:t>
            </a:r>
          </a:p>
          <a:p>
            <a:pPr lvl="2"/>
            <a:r>
              <a:rPr lang="en-US" dirty="0" smtClean="0"/>
              <a:t>It is unacceptable for us to lose out temper with our wives.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5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 and Magnitude</a:t>
            </a:r>
          </a:p>
          <a:p>
            <a:r>
              <a:rPr lang="en-US" dirty="0" smtClean="0"/>
              <a:t>Motivational</a:t>
            </a:r>
          </a:p>
          <a:p>
            <a:r>
              <a:rPr lang="en-US" dirty="0" smtClean="0"/>
              <a:t>Influences Perspective</a:t>
            </a:r>
          </a:p>
          <a:p>
            <a:r>
              <a:rPr lang="en-US" dirty="0" smtClean="0"/>
              <a:t>Drives our </a:t>
            </a:r>
            <a:r>
              <a:rPr lang="en-US" dirty="0" smtClean="0"/>
              <a:t>Behavior</a:t>
            </a:r>
          </a:p>
          <a:p>
            <a:r>
              <a:rPr lang="en-US" dirty="0" smtClean="0"/>
              <a:t>Hope and Fear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90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</a:t>
            </a:r>
            <a:r>
              <a:rPr lang="en-US" dirty="0"/>
              <a:t>The </a:t>
            </a:r>
            <a:r>
              <a:rPr lang="en-US" dirty="0" smtClean="0"/>
              <a:t>Household: </a:t>
            </a:r>
            <a:r>
              <a:rPr lang="en-US" dirty="0"/>
              <a:t>Husbands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/>
              <a:t>Ephesians 5:25</a:t>
            </a:r>
          </a:p>
          <a:p>
            <a:pPr lvl="1"/>
            <a:r>
              <a:rPr lang="en-US" dirty="0"/>
              <a:t>as Christ </a:t>
            </a:r>
            <a:r>
              <a:rPr lang="en-US" dirty="0" smtClean="0"/>
              <a:t>loved </a:t>
            </a:r>
            <a:r>
              <a:rPr lang="en-US" dirty="0"/>
              <a:t>the church AND gave himself for the church</a:t>
            </a:r>
          </a:p>
          <a:p>
            <a:pPr lvl="1"/>
            <a:r>
              <a:rPr lang="en-US" dirty="0"/>
              <a:t>as your own body: nourish it and cherish it, even as the Lord the church</a:t>
            </a:r>
          </a:p>
          <a:p>
            <a:r>
              <a:rPr lang="en-US" dirty="0" smtClean="0"/>
              <a:t>1 Colossians 2:13</a:t>
            </a:r>
          </a:p>
          <a:p>
            <a:pPr lvl="1"/>
            <a:r>
              <a:rPr lang="en-US" dirty="0" smtClean="0"/>
              <a:t>He loved us when we were </a:t>
            </a:r>
            <a:r>
              <a:rPr lang="en-US" dirty="0" err="1" smtClean="0"/>
              <a:t>unloveable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9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</a:t>
            </a:r>
            <a:r>
              <a:rPr lang="en-US" dirty="0"/>
              <a:t>The </a:t>
            </a:r>
            <a:r>
              <a:rPr lang="en-US" dirty="0" smtClean="0"/>
              <a:t>Household: </a:t>
            </a:r>
            <a:r>
              <a:rPr lang="en-US" dirty="0"/>
              <a:t>Husbands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/>
              <a:t>1 Peter </a:t>
            </a:r>
            <a:r>
              <a:rPr lang="en-US" dirty="0" smtClean="0"/>
              <a:t>3:7</a:t>
            </a:r>
          </a:p>
          <a:p>
            <a:pPr lvl="1"/>
            <a:r>
              <a:rPr lang="en-US" dirty="0"/>
              <a:t>giving honor unto the wife, as unto the weaker </a:t>
            </a:r>
            <a:r>
              <a:rPr lang="en-US" dirty="0" smtClean="0"/>
              <a:t>vessel</a:t>
            </a:r>
          </a:p>
          <a:p>
            <a:pPr lvl="2"/>
            <a:r>
              <a:rPr lang="en-US" dirty="0" smtClean="0"/>
              <a:t>How strong do you have to be to submit to guys like us?</a:t>
            </a:r>
            <a:endParaRPr lang="en-US" dirty="0"/>
          </a:p>
          <a:p>
            <a:pPr lvl="1"/>
            <a:r>
              <a:rPr lang="en-US" dirty="0"/>
              <a:t>as being heirs together of the grace of </a:t>
            </a:r>
            <a:r>
              <a:rPr lang="en-US" dirty="0" smtClean="0"/>
              <a:t>life</a:t>
            </a:r>
          </a:p>
          <a:p>
            <a:pPr lvl="2"/>
            <a:r>
              <a:rPr lang="en-US" dirty="0" smtClean="0"/>
              <a:t>Your wife can bring incredible perspective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5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</a:t>
            </a:r>
            <a:r>
              <a:rPr lang="en-US" dirty="0"/>
              <a:t>The </a:t>
            </a:r>
            <a:r>
              <a:rPr lang="en-US" dirty="0" smtClean="0"/>
              <a:t>Household: </a:t>
            </a:r>
            <a:r>
              <a:rPr lang="en-US" dirty="0"/>
              <a:t>Husbands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This is NOT a reciprocal relationship</a:t>
            </a:r>
          </a:p>
          <a:p>
            <a:pPr lvl="1"/>
            <a:r>
              <a:rPr lang="en-US" dirty="0" smtClean="0"/>
              <a:t>Our behavior reflects our Hope not our Circumstances</a:t>
            </a:r>
          </a:p>
          <a:p>
            <a:pPr lvl="1"/>
            <a:r>
              <a:rPr lang="en-US" dirty="0" smtClean="0"/>
              <a:t>Our love for our Wives is a model of Christ’s love for us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</a:t>
            </a:r>
            <a:r>
              <a:rPr lang="en-US" dirty="0"/>
              <a:t>The </a:t>
            </a:r>
            <a:r>
              <a:rPr lang="en-US" dirty="0" smtClean="0"/>
              <a:t>Household: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3:20: Obey your parents in all things, for it is well pleasing to the Lord</a:t>
            </a:r>
          </a:p>
          <a:p>
            <a:pPr lvl="1"/>
            <a:r>
              <a:rPr lang="en-US" dirty="0" smtClean="0"/>
              <a:t>Why is obedience so important?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8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</a:t>
            </a:r>
            <a:r>
              <a:rPr lang="en-US" dirty="0"/>
              <a:t>The </a:t>
            </a:r>
            <a:r>
              <a:rPr lang="en-US" dirty="0" smtClean="0"/>
              <a:t>Household: Fathers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Provoke not your children to anger, lest they be </a:t>
            </a:r>
            <a:r>
              <a:rPr lang="en-US" dirty="0" smtClean="0"/>
              <a:t>discouraged</a:t>
            </a:r>
          </a:p>
          <a:p>
            <a:pPr lvl="1"/>
            <a:r>
              <a:rPr lang="en-US" dirty="0"/>
              <a:t>Anger is a flash in the pan </a:t>
            </a:r>
            <a:r>
              <a:rPr lang="en-US" dirty="0" smtClean="0"/>
              <a:t>emotion</a:t>
            </a:r>
          </a:p>
          <a:p>
            <a:pPr lvl="1"/>
            <a:r>
              <a:rPr lang="en-US" dirty="0" smtClean="0"/>
              <a:t>Discouragement is a long term affect</a:t>
            </a:r>
          </a:p>
          <a:p>
            <a:r>
              <a:rPr lang="en-US" dirty="0" smtClean="0"/>
              <a:t>Provoking IS NOT discipline</a:t>
            </a:r>
          </a:p>
          <a:p>
            <a:pPr lvl="1"/>
            <a:r>
              <a:rPr lang="en-US" dirty="0" smtClean="0"/>
              <a:t>Proverbs 13:24</a:t>
            </a:r>
          </a:p>
          <a:p>
            <a:pPr lvl="1"/>
            <a:r>
              <a:rPr lang="en-US" dirty="0" smtClean="0"/>
              <a:t>Proverbs 19:18</a:t>
            </a:r>
          </a:p>
          <a:p>
            <a:pPr lvl="1"/>
            <a:r>
              <a:rPr lang="en-US" dirty="0" smtClean="0"/>
              <a:t>Hebrews 12:7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6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</a:t>
            </a:r>
            <a:r>
              <a:rPr lang="en-US" dirty="0"/>
              <a:t>The </a:t>
            </a:r>
            <a:r>
              <a:rPr lang="en-US" dirty="0" smtClean="0"/>
              <a:t>Household: Fathers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6 Ways Fathers Discourage their Children</a:t>
            </a:r>
          </a:p>
          <a:p>
            <a:pPr lvl="1"/>
            <a:r>
              <a:rPr lang="en-US" dirty="0" smtClean="0"/>
              <a:t>1: Lack of Discipline</a:t>
            </a:r>
          </a:p>
          <a:p>
            <a:pPr lvl="2"/>
            <a:r>
              <a:rPr lang="en-US" dirty="0" smtClean="0"/>
              <a:t>Holding </a:t>
            </a:r>
            <a:r>
              <a:rPr lang="en-US" dirty="0"/>
              <a:t>boundaries does NOT lead to </a:t>
            </a:r>
            <a:r>
              <a:rPr lang="en-US" dirty="0" smtClean="0"/>
              <a:t>discouragement</a:t>
            </a:r>
            <a:endParaRPr lang="en-US" dirty="0"/>
          </a:p>
          <a:p>
            <a:pPr lvl="2"/>
            <a:r>
              <a:rPr lang="en-US" dirty="0"/>
              <a:t>No boundaries creates anxiety</a:t>
            </a:r>
          </a:p>
          <a:p>
            <a:pPr lvl="2"/>
            <a:r>
              <a:rPr lang="en-US" dirty="0"/>
              <a:t>Without boundaries, you establish a performance based relationship</a:t>
            </a: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</a:t>
            </a:r>
            <a:r>
              <a:rPr lang="en-US" dirty="0"/>
              <a:t>The </a:t>
            </a:r>
            <a:r>
              <a:rPr lang="en-US" dirty="0" smtClean="0"/>
              <a:t>Household: Fathers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2: Selfish Discipline</a:t>
            </a:r>
          </a:p>
          <a:p>
            <a:pPr lvl="1"/>
            <a:r>
              <a:rPr lang="en-US" dirty="0" smtClean="0"/>
              <a:t>The rule isn’t always the rule, only when its embarrassing or an inconvenience</a:t>
            </a:r>
            <a:endParaRPr lang="en-US" dirty="0"/>
          </a:p>
          <a:p>
            <a:pPr lvl="1"/>
            <a:r>
              <a:rPr lang="en-US" dirty="0" smtClean="0"/>
              <a:t>Kids </a:t>
            </a:r>
            <a:r>
              <a:rPr lang="en-US" dirty="0"/>
              <a:t>perceive when you aren’t looking out for their best interests</a:t>
            </a:r>
          </a:p>
          <a:p>
            <a:r>
              <a:rPr lang="en-US" dirty="0" smtClean="0"/>
              <a:t>3: Definition </a:t>
            </a:r>
            <a:r>
              <a:rPr lang="en-US" dirty="0"/>
              <a:t>of Success</a:t>
            </a:r>
          </a:p>
          <a:p>
            <a:pPr lvl="1"/>
            <a:r>
              <a:rPr lang="en-US" dirty="0"/>
              <a:t>Let the world define success for them</a:t>
            </a:r>
          </a:p>
          <a:p>
            <a:r>
              <a:rPr lang="en-US" dirty="0" smtClean="0"/>
              <a:t>4: Definition </a:t>
            </a:r>
            <a:r>
              <a:rPr lang="en-US" dirty="0"/>
              <a:t>of Love</a:t>
            </a:r>
          </a:p>
          <a:p>
            <a:pPr lvl="1"/>
            <a:r>
              <a:rPr lang="en-US" dirty="0"/>
              <a:t>A temporary fleeting emotion or a steadfast dedication to obediently putting the other persons needs first?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7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</a:t>
            </a:r>
            <a:r>
              <a:rPr lang="en-US" dirty="0"/>
              <a:t>The </a:t>
            </a:r>
            <a:r>
              <a:rPr lang="en-US" dirty="0" smtClean="0"/>
              <a:t>Household: Fathers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5: Hypocrisy</a:t>
            </a:r>
          </a:p>
          <a:p>
            <a:pPr lvl="1"/>
            <a:r>
              <a:rPr lang="en-US" dirty="0" smtClean="0"/>
              <a:t>Say one thing, then behave in opposition</a:t>
            </a:r>
          </a:p>
          <a:p>
            <a:pPr lvl="1"/>
            <a:r>
              <a:rPr lang="en-US" dirty="0" smtClean="0"/>
              <a:t>Don’t lie - Then I lie.</a:t>
            </a:r>
          </a:p>
          <a:p>
            <a:pPr lvl="1"/>
            <a:r>
              <a:rPr lang="en-US" dirty="0" smtClean="0"/>
              <a:t>Making promises you can’t keep</a:t>
            </a:r>
          </a:p>
          <a:p>
            <a:r>
              <a:rPr lang="en-US" dirty="0" smtClean="0"/>
              <a:t>6: Betraying their wife</a:t>
            </a:r>
          </a:p>
          <a:p>
            <a:pPr lvl="1"/>
            <a:r>
              <a:rPr lang="en-US" dirty="0" smtClean="0"/>
              <a:t>You model the love of Christ for your children through your relationship with your wife.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9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</a:t>
            </a:r>
            <a:r>
              <a:rPr lang="en-US" dirty="0"/>
              <a:t>The </a:t>
            </a:r>
            <a:r>
              <a:rPr lang="en-US" dirty="0" smtClean="0"/>
              <a:t>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Colossians 3:22-4:1</a:t>
            </a:r>
          </a:p>
          <a:p>
            <a:r>
              <a:rPr lang="en-US" dirty="0" smtClean="0"/>
              <a:t>Slaves (The worker)</a:t>
            </a:r>
            <a:endParaRPr lang="en-US" dirty="0"/>
          </a:p>
          <a:p>
            <a:pPr lvl="1"/>
            <a:r>
              <a:rPr lang="en-US" dirty="0"/>
              <a:t>Obey your masters in all things</a:t>
            </a:r>
          </a:p>
          <a:p>
            <a:pPr lvl="2"/>
            <a:r>
              <a:rPr lang="en-US" dirty="0"/>
              <a:t>NOT with eye service, as men-pleasers</a:t>
            </a:r>
          </a:p>
          <a:p>
            <a:pPr lvl="2"/>
            <a:r>
              <a:rPr lang="en-US" dirty="0"/>
              <a:t>WITH Singleness of heart</a:t>
            </a:r>
          </a:p>
          <a:p>
            <a:pPr lvl="2"/>
            <a:r>
              <a:rPr lang="en-US" dirty="0"/>
              <a:t>AND Fearing God.</a:t>
            </a:r>
          </a:p>
          <a:p>
            <a:r>
              <a:rPr lang="en-US" dirty="0"/>
              <a:t>Masters</a:t>
            </a:r>
          </a:p>
          <a:p>
            <a:pPr lvl="1"/>
            <a:r>
              <a:rPr lang="en-US" dirty="0"/>
              <a:t>Give what is just and equal</a:t>
            </a:r>
          </a:p>
          <a:p>
            <a:pPr lvl="1"/>
            <a:r>
              <a:rPr lang="en-US" dirty="0"/>
              <a:t>Because you know you have a master in heaven.</a:t>
            </a:r>
          </a:p>
          <a:p>
            <a:pPr lvl="2"/>
            <a:r>
              <a:rPr lang="en-US" dirty="0"/>
              <a:t>The Golden Rule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7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New Man: </a:t>
            </a:r>
            <a:r>
              <a:rPr lang="en-US" dirty="0"/>
              <a:t>The </a:t>
            </a:r>
            <a:r>
              <a:rPr lang="en-US" dirty="0" smtClean="0"/>
              <a:t>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/>
              <a:t>Serve an Audience of </a:t>
            </a:r>
            <a:r>
              <a:rPr lang="en-US" dirty="0" smtClean="0"/>
              <a:t>One (v. 23-25)</a:t>
            </a:r>
            <a:endParaRPr lang="en-US" dirty="0"/>
          </a:p>
          <a:p>
            <a:pPr lvl="1"/>
            <a:r>
              <a:rPr lang="en-US" dirty="0"/>
              <a:t>Colossians 3</a:t>
            </a:r>
            <a:r>
              <a:rPr lang="en-US" dirty="0" smtClean="0"/>
              <a:t>:17: Do all in the name of the Lord</a:t>
            </a:r>
            <a:endParaRPr lang="en-US" dirty="0"/>
          </a:p>
          <a:p>
            <a:pPr lvl="1"/>
            <a:r>
              <a:rPr lang="en-US" dirty="0"/>
              <a:t>Perform heartily, as to the Lord</a:t>
            </a:r>
          </a:p>
          <a:p>
            <a:pPr lvl="1"/>
            <a:r>
              <a:rPr lang="en-US" dirty="0"/>
              <a:t>Because you will receive the reward of the inheritance, because you serve Christ.</a:t>
            </a:r>
          </a:p>
          <a:p>
            <a:pPr lvl="1"/>
            <a:r>
              <a:rPr lang="en-US" dirty="0"/>
              <a:t>Receive according to your wrongs, with no respect of </a:t>
            </a:r>
            <a:r>
              <a:rPr lang="en-US" dirty="0" smtClean="0"/>
              <a:t>persons</a:t>
            </a:r>
          </a:p>
          <a:p>
            <a:pPr lvl="2"/>
            <a:r>
              <a:rPr lang="en-US" dirty="0" smtClean="0"/>
              <a:t>Matthew </a:t>
            </a:r>
            <a:r>
              <a:rPr lang="en-US" dirty="0"/>
              <a:t>7:21-23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0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Steadfast / Established</a:t>
            </a:r>
          </a:p>
          <a:p>
            <a:r>
              <a:rPr lang="en-US" dirty="0" smtClean="0"/>
              <a:t>Substance of things Hoped for</a:t>
            </a:r>
          </a:p>
          <a:p>
            <a:pPr lvl="1"/>
            <a:r>
              <a:rPr lang="en-US" dirty="0" smtClean="0"/>
              <a:t>Evidence of things not seen</a:t>
            </a:r>
          </a:p>
          <a:p>
            <a:r>
              <a:rPr lang="en-US" dirty="0" smtClean="0"/>
              <a:t>Cornerstone of Salvation</a:t>
            </a:r>
          </a:p>
          <a:p>
            <a:pPr lvl="1"/>
            <a:r>
              <a:rPr lang="en-US" dirty="0" smtClean="0"/>
              <a:t>Raised with Him through Faith</a:t>
            </a:r>
          </a:p>
          <a:p>
            <a:r>
              <a:rPr lang="en-US" dirty="0" smtClean="0"/>
              <a:t>Dead without 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1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The Ministry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Colossians 4:2-6</a:t>
            </a:r>
          </a:p>
          <a:p>
            <a:pPr lvl="1"/>
            <a:r>
              <a:rPr lang="en-US" dirty="0" smtClean="0"/>
              <a:t>Prayer</a:t>
            </a:r>
          </a:p>
          <a:p>
            <a:pPr lvl="1"/>
            <a:r>
              <a:rPr lang="en-US" dirty="0" smtClean="0"/>
              <a:t>Thanksgiving</a:t>
            </a:r>
          </a:p>
          <a:p>
            <a:pPr lvl="1"/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Walk &amp; Talk in Wisdom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6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The Ministry: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 smtClean="0"/>
              <a:t>Modeled</a:t>
            </a:r>
          </a:p>
          <a:p>
            <a:pPr lvl="1"/>
            <a:r>
              <a:rPr lang="en-US" dirty="0" smtClean="0"/>
              <a:t>Colossians 1:3,9-10;</a:t>
            </a:r>
          </a:p>
          <a:p>
            <a:r>
              <a:rPr lang="en-US" dirty="0" smtClean="0"/>
              <a:t>Instructed</a:t>
            </a:r>
          </a:p>
          <a:p>
            <a:pPr lvl="1"/>
            <a:r>
              <a:rPr lang="en-US" dirty="0" smtClean="0"/>
              <a:t>Colossians 4:2 &amp; 4;</a:t>
            </a:r>
          </a:p>
          <a:p>
            <a:pPr lvl="1"/>
            <a:r>
              <a:rPr lang="en-US" dirty="0"/>
              <a:t>Ephesians </a:t>
            </a:r>
            <a:r>
              <a:rPr lang="en-US" dirty="0" smtClean="0"/>
              <a:t>6:18</a:t>
            </a:r>
          </a:p>
          <a:p>
            <a:r>
              <a:rPr lang="en-US" dirty="0" smtClean="0"/>
              <a:t>Intercession of Christ</a:t>
            </a:r>
          </a:p>
          <a:p>
            <a:pPr lvl="1"/>
            <a:r>
              <a:rPr lang="it-IT" dirty="0"/>
              <a:t>Romans </a:t>
            </a:r>
            <a:r>
              <a:rPr lang="it-IT" dirty="0" smtClean="0"/>
              <a:t>8:26-27</a:t>
            </a: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973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The Ministry: Thanksgiving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/>
              <a:t>Colossians </a:t>
            </a:r>
            <a:r>
              <a:rPr lang="en-US" dirty="0" smtClean="0"/>
              <a:t>(6x)</a:t>
            </a:r>
            <a:endParaRPr lang="en-US" dirty="0"/>
          </a:p>
          <a:p>
            <a:r>
              <a:rPr lang="en-US" dirty="0"/>
              <a:t>Ephesians 5:20</a:t>
            </a:r>
          </a:p>
          <a:p>
            <a:pPr lvl="1"/>
            <a:r>
              <a:rPr lang="en-US" dirty="0"/>
              <a:t>Giving thanks always for all </a:t>
            </a:r>
            <a:r>
              <a:rPr lang="en-US" dirty="0" smtClean="0"/>
              <a:t>things</a:t>
            </a:r>
          </a:p>
          <a:p>
            <a:r>
              <a:rPr lang="en-US" dirty="0" smtClean="0"/>
              <a:t>1 </a:t>
            </a:r>
            <a:r>
              <a:rPr lang="en-US" dirty="0"/>
              <a:t>Thessalonians 5:18</a:t>
            </a:r>
          </a:p>
          <a:p>
            <a:pPr lvl="1"/>
            <a:r>
              <a:rPr lang="en-US" dirty="0"/>
              <a:t>In every thing give </a:t>
            </a:r>
            <a:r>
              <a:rPr lang="en-US" dirty="0" smtClean="0"/>
              <a:t>thanks</a:t>
            </a:r>
          </a:p>
          <a:p>
            <a:r>
              <a:rPr lang="en-US" dirty="0" smtClean="0"/>
              <a:t>Romans </a:t>
            </a:r>
            <a:r>
              <a:rPr lang="en-US" dirty="0"/>
              <a:t>8:28</a:t>
            </a:r>
          </a:p>
          <a:p>
            <a:pPr lvl="1"/>
            <a:r>
              <a:rPr lang="en-US" dirty="0" smtClean="0"/>
              <a:t>How can we have thanks in everything?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4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The Ministry</a:t>
            </a:r>
            <a:r>
              <a:rPr lang="en-US" dirty="0"/>
              <a:t>: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/>
              <a:t>Colossians </a:t>
            </a:r>
            <a:r>
              <a:rPr lang="en-US" dirty="0" smtClean="0"/>
              <a:t>4:3-4</a:t>
            </a:r>
          </a:p>
          <a:p>
            <a:pPr lvl="1"/>
            <a:r>
              <a:rPr lang="en-US" dirty="0" smtClean="0"/>
              <a:t>The great commission modeled for us</a:t>
            </a:r>
          </a:p>
          <a:p>
            <a:r>
              <a:rPr lang="en-US" dirty="0" smtClean="0"/>
              <a:t>Matthew 28:19-20</a:t>
            </a:r>
          </a:p>
          <a:p>
            <a:pPr lvl="1"/>
            <a:r>
              <a:rPr lang="en-US" dirty="0" smtClean="0"/>
              <a:t>Go and make disciples</a:t>
            </a:r>
          </a:p>
          <a:p>
            <a:pPr lvl="1"/>
            <a:r>
              <a:rPr lang="en-US" dirty="0" smtClean="0"/>
              <a:t>Baptize them in the name of the Father, the Son and the Holy Spirit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8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4176"/>
            <a:ext cx="10515600" cy="912529"/>
          </a:xfrm>
        </p:spPr>
        <p:txBody>
          <a:bodyPr/>
          <a:lstStyle/>
          <a:p>
            <a:r>
              <a:rPr lang="en-US" dirty="0" smtClean="0"/>
              <a:t>The Ministry</a:t>
            </a:r>
            <a:r>
              <a:rPr lang="en-US" dirty="0"/>
              <a:t>: Walk &amp; Talk in Wisdom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226"/>
            <a:ext cx="10515600" cy="4516976"/>
          </a:xfrm>
        </p:spPr>
        <p:txBody>
          <a:bodyPr>
            <a:normAutofit/>
          </a:bodyPr>
          <a:lstStyle/>
          <a:p>
            <a:r>
              <a:rPr lang="en-US" dirty="0"/>
              <a:t>Colossians 4:5-6</a:t>
            </a:r>
          </a:p>
          <a:p>
            <a:pPr lvl="1"/>
            <a:r>
              <a:rPr lang="en-US" dirty="0"/>
              <a:t>Walk in wisdom toward them that are without, redeeming the time.  </a:t>
            </a:r>
            <a:endParaRPr lang="en-US" dirty="0" smtClean="0"/>
          </a:p>
          <a:p>
            <a:pPr lvl="1"/>
            <a:r>
              <a:rPr lang="en-US" dirty="0" smtClean="0"/>
              <a:t>Let </a:t>
            </a:r>
            <a:r>
              <a:rPr lang="en-US" dirty="0"/>
              <a:t>your speech be </a:t>
            </a:r>
            <a:r>
              <a:rPr lang="en-US" dirty="0" smtClean="0"/>
              <a:t>always </a:t>
            </a:r>
            <a:r>
              <a:rPr lang="en-US" dirty="0"/>
              <a:t>with grace, seasoned with salt, that ye may know how ye ought to answer every man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Col 3:16</a:t>
            </a:r>
          </a:p>
          <a:p>
            <a:pPr lvl="2"/>
            <a:r>
              <a:rPr lang="en-US" dirty="0" smtClean="0"/>
              <a:t>Teaching and admonishing each other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74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Before and After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568" y="1838719"/>
            <a:ext cx="5181600" cy="4351338"/>
          </a:xfrm>
        </p:spPr>
        <p:txBody>
          <a:bodyPr/>
          <a:lstStyle/>
          <a:p>
            <a:r>
              <a:rPr lang="en-US" dirty="0" smtClean="0"/>
              <a:t>Before</a:t>
            </a:r>
          </a:p>
          <a:p>
            <a:pPr lvl="1"/>
            <a:r>
              <a:rPr lang="en-US" dirty="0" smtClean="0"/>
              <a:t>Dominion of Darkness</a:t>
            </a:r>
          </a:p>
          <a:p>
            <a:pPr lvl="1"/>
            <a:r>
              <a:rPr lang="en-US" dirty="0" smtClean="0"/>
              <a:t>Alienated from God</a:t>
            </a:r>
          </a:p>
          <a:p>
            <a:pPr lvl="1"/>
            <a:r>
              <a:rPr lang="en-US" dirty="0" smtClean="0"/>
              <a:t>Enemies of God</a:t>
            </a:r>
          </a:p>
          <a:p>
            <a:pPr lvl="1"/>
            <a:r>
              <a:rPr lang="en-US" dirty="0" smtClean="0"/>
              <a:t>Wicked Works</a:t>
            </a:r>
          </a:p>
          <a:p>
            <a:pPr lvl="1"/>
            <a:r>
              <a:rPr lang="en-US" dirty="0" smtClean="0"/>
              <a:t>Sins of the Flesh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en-US" dirty="0"/>
          </a:p>
          <a:p>
            <a:pPr lvl="1"/>
            <a:r>
              <a:rPr lang="en-US" dirty="0" smtClean="0"/>
              <a:t>Partake in the </a:t>
            </a:r>
            <a:r>
              <a:rPr lang="en-US" dirty="0" smtClean="0"/>
              <a:t>Inheritance </a:t>
            </a:r>
            <a:endParaRPr lang="en-US" dirty="0" smtClean="0"/>
          </a:p>
          <a:p>
            <a:pPr lvl="1"/>
            <a:r>
              <a:rPr lang="en-US" dirty="0" smtClean="0"/>
              <a:t>Translated into Christ’s Kingdom</a:t>
            </a:r>
          </a:p>
          <a:p>
            <a:pPr lvl="1"/>
            <a:r>
              <a:rPr lang="en-US" dirty="0" smtClean="0"/>
              <a:t>Reconciled</a:t>
            </a:r>
          </a:p>
          <a:p>
            <a:pPr lvl="1"/>
            <a:r>
              <a:rPr lang="en-US" dirty="0" smtClean="0"/>
              <a:t>Holy</a:t>
            </a:r>
          </a:p>
          <a:p>
            <a:pPr lvl="1"/>
            <a:r>
              <a:rPr lang="en-US" dirty="0" err="1" smtClean="0"/>
              <a:t>Unblameable</a:t>
            </a:r>
            <a:endParaRPr lang="en-US" dirty="0" smtClean="0"/>
          </a:p>
          <a:p>
            <a:pPr lvl="1"/>
            <a:r>
              <a:rPr lang="en-US" dirty="0" err="1" smtClean="0"/>
              <a:t>Unreprovrable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9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3-4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3:1-4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 smtClean="0"/>
              <a:t>Seek those things above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 smtClean="0"/>
              <a:t>Set our affection on things above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 smtClean="0"/>
              <a:t>Hope in an Eternity with Christ</a:t>
            </a:r>
          </a:p>
          <a:p>
            <a:pPr marL="1200150" lvl="1" indent="-7429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Establishes a strategic plan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3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Seek Things Above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/ Strive to find </a:t>
            </a:r>
          </a:p>
          <a:p>
            <a:r>
              <a:rPr lang="en-US" dirty="0" smtClean="0"/>
              <a:t>Act of the will</a:t>
            </a:r>
          </a:p>
          <a:p>
            <a:r>
              <a:rPr lang="en-US" dirty="0" smtClean="0"/>
              <a:t>Visual Direction</a:t>
            </a:r>
          </a:p>
          <a:p>
            <a:pPr lvl="1"/>
            <a:r>
              <a:rPr lang="en-US" dirty="0" smtClean="0"/>
              <a:t>Where Christ sits at the right hand of God</a:t>
            </a:r>
          </a:p>
          <a:p>
            <a:r>
              <a:rPr lang="en-US" dirty="0" smtClean="0"/>
              <a:t>Pursuit of the Eternal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9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Set Your Affection on Things Above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think, have a mindset, a mindedness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omans 12:2</a:t>
            </a:r>
          </a:p>
          <a:p>
            <a:r>
              <a:rPr lang="en-US" dirty="0" smtClean="0"/>
              <a:t>Seeking Creates Perspective</a:t>
            </a:r>
          </a:p>
          <a:p>
            <a:pPr lvl="1"/>
            <a:r>
              <a:rPr lang="en-US" dirty="0" smtClean="0"/>
              <a:t>Perspective driven by what I believe to be true</a:t>
            </a:r>
          </a:p>
          <a:p>
            <a:r>
              <a:rPr lang="en-US" dirty="0" smtClean="0"/>
              <a:t>Trains the Conscience</a:t>
            </a:r>
          </a:p>
          <a:p>
            <a:r>
              <a:rPr lang="en-US" dirty="0" smtClean="0"/>
              <a:t>Influences Behavior &amp; How I Treat Others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Hope in Eternity with Christ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701"/>
            <a:ext cx="10515600" cy="4516976"/>
          </a:xfrm>
        </p:spPr>
        <p:txBody>
          <a:bodyPr/>
          <a:lstStyle/>
          <a:p>
            <a:r>
              <a:rPr lang="en-US" dirty="0" smtClean="0"/>
              <a:t>You are dead, life is hidden with Christ</a:t>
            </a:r>
          </a:p>
          <a:p>
            <a:pPr lvl="1"/>
            <a:r>
              <a:rPr lang="en-US" dirty="0" smtClean="0"/>
              <a:t>Romans 6:6-8</a:t>
            </a:r>
          </a:p>
          <a:p>
            <a:pPr lvl="2"/>
            <a:r>
              <a:rPr lang="en-US" dirty="0" smtClean="0"/>
              <a:t>Dead to sin, alive in Christ</a:t>
            </a:r>
          </a:p>
          <a:p>
            <a:r>
              <a:rPr lang="en-US" dirty="0" smtClean="0"/>
              <a:t>Appear with Him in Glory</a:t>
            </a:r>
          </a:p>
          <a:p>
            <a:pPr lvl="1"/>
            <a:r>
              <a:rPr lang="en-US" dirty="0" smtClean="0"/>
              <a:t>Amazing Picture of Hope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2017 </a:t>
            </a:r>
            <a:r>
              <a:rPr lang="en-US" dirty="0"/>
              <a:t>R12.2 Leadership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AE37B4-034F-483C-93F6-334D4F26DF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B8284453-7385-43BC-9747-27F3FDDC3288}" vid="{2E1657B4-8AF0-4EA4-9059-647E36FD00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Conference</Template>
  <TotalTime>1027</TotalTime>
  <Words>2323</Words>
  <Application>Microsoft Macintosh PowerPoint</Application>
  <PresentationFormat>Custom</PresentationFormat>
  <Paragraphs>558</Paragraphs>
  <Slides>44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Three Themes in Colossians 1 &amp; 2</vt:lpstr>
      <vt:lpstr>1. Hope</vt:lpstr>
      <vt:lpstr>2. Faith</vt:lpstr>
      <vt:lpstr>3. Before and After Christ</vt:lpstr>
      <vt:lpstr>Colossians 3-4 Transition</vt:lpstr>
      <vt:lpstr>1. Seek Things Above  </vt:lpstr>
      <vt:lpstr>2. Set Your Affection on Things Above</vt:lpstr>
      <vt:lpstr>3. Hope in Eternity with Christ </vt:lpstr>
      <vt:lpstr>Colossians 3-4: Strategic Plan</vt:lpstr>
      <vt:lpstr>Old Man vs. New Man</vt:lpstr>
      <vt:lpstr>Old Man: Sexual Sin</vt:lpstr>
      <vt:lpstr>Old Man: Sexual Sin</vt:lpstr>
      <vt:lpstr>Old Man: Sexual Sin = Idolatry</vt:lpstr>
      <vt:lpstr>Old Man: Sins of Self Control</vt:lpstr>
      <vt:lpstr>Old Man: Sins of Self Control</vt:lpstr>
      <vt:lpstr>Old Man: Sins of Self Control</vt:lpstr>
      <vt:lpstr>New Man</vt:lpstr>
      <vt:lpstr>Old Man vs. New Man</vt:lpstr>
      <vt:lpstr>New Man: Behavior Observations</vt:lpstr>
      <vt:lpstr>New Man: Behavior</vt:lpstr>
      <vt:lpstr>New Man: Behavior</vt:lpstr>
      <vt:lpstr>New Man: Behavior</vt:lpstr>
      <vt:lpstr>New Man: Behavior</vt:lpstr>
      <vt:lpstr>New Man: Behavior</vt:lpstr>
      <vt:lpstr>New Man: Behavior</vt:lpstr>
      <vt:lpstr>New Man: The Household</vt:lpstr>
      <vt:lpstr>New Man: The Household: Wives</vt:lpstr>
      <vt:lpstr>New Man: The Household: Husbands</vt:lpstr>
      <vt:lpstr>New Man: The Household: Husbands</vt:lpstr>
      <vt:lpstr>New Man: The Household: Husbands</vt:lpstr>
      <vt:lpstr>New Man: The Household: Husbands</vt:lpstr>
      <vt:lpstr>New Man: The Household: Children</vt:lpstr>
      <vt:lpstr>New Man: The Household: Fathers</vt:lpstr>
      <vt:lpstr>New Man: The Household: Fathers</vt:lpstr>
      <vt:lpstr>New Man: The Household: Fathers</vt:lpstr>
      <vt:lpstr>New Man: The Household: Fathers</vt:lpstr>
      <vt:lpstr>New Man: The Workplace</vt:lpstr>
      <vt:lpstr>New Man: The Workplace</vt:lpstr>
      <vt:lpstr>The Ministry</vt:lpstr>
      <vt:lpstr>The Ministry: Prayer</vt:lpstr>
      <vt:lpstr>The Ministry: Thanksgiving</vt:lpstr>
      <vt:lpstr>The Ministry: Opportunities</vt:lpstr>
      <vt:lpstr>The Ministry: Walk &amp; Talk in Wisdom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Currier</dc:creator>
  <cp:lastModifiedBy>Danny Davis</cp:lastModifiedBy>
  <cp:revision>51</cp:revision>
  <dcterms:created xsi:type="dcterms:W3CDTF">2016-09-04T22:19:19Z</dcterms:created>
  <dcterms:modified xsi:type="dcterms:W3CDTF">2017-10-14T02:55:20Z</dcterms:modified>
</cp:coreProperties>
</file>